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6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7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8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9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1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3" r:id="rId2"/>
    <p:sldMasterId id="2147483658" r:id="rId3"/>
    <p:sldMasterId id="2147483663" r:id="rId4"/>
    <p:sldMasterId id="2147483668" r:id="rId5"/>
    <p:sldMasterId id="2147483673" r:id="rId6"/>
    <p:sldMasterId id="2147483678" r:id="rId7"/>
    <p:sldMasterId id="2147483683" r:id="rId8"/>
    <p:sldMasterId id="2147483688" r:id="rId9"/>
    <p:sldMasterId id="2147483693" r:id="rId10"/>
  </p:sldMasterIdLst>
  <p:sldIdLst>
    <p:sldId id="256" r:id="rId11"/>
    <p:sldId id="257" r:id="rId12"/>
    <p:sldId id="259" r:id="rId13"/>
    <p:sldId id="260" r:id="rId14"/>
    <p:sldId id="258" r:id="rId15"/>
    <p:sldId id="261" r:id="rId16"/>
    <p:sldId id="262" r:id="rId17"/>
    <p:sldId id="263" r:id="rId18"/>
    <p:sldId id="264" r:id="rId19"/>
    <p:sldId id="26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9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042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031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38271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22672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65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65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4030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01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167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38271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0930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560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560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0818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28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930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4017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45231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1084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509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27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27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810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191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989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5728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3922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6598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989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989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139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580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27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3251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373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7336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465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465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214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659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287461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09520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35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3922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6000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179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179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518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6266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641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373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6466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27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27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665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68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6767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03346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886200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63865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27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27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914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746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746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8874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110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82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373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9422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1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1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867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762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0.jpg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4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jp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jp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jp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jp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0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.jp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4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.jpg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28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jp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32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9.jpg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37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953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70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8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37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31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37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589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37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8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08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43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27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5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27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74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27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382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37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556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348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556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304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64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289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04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169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75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737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146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8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6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7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Custom Design</vt:lpstr>
      <vt:lpstr>1_Custom Design</vt:lpstr>
      <vt:lpstr>2_Custom Design</vt:lpstr>
      <vt:lpstr>3_Custom Design</vt:lpstr>
      <vt:lpstr>4_Custom Design</vt:lpstr>
      <vt:lpstr>5_Custom Design</vt:lpstr>
      <vt:lpstr>6_Custom Design</vt:lpstr>
      <vt:lpstr>7_Custom Design</vt:lpstr>
      <vt:lpstr>8_Custom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Splett,Matthew</dc:creator>
  <cp:lastModifiedBy>Splett,Matthew</cp:lastModifiedBy>
  <cp:revision>4</cp:revision>
  <dcterms:created xsi:type="dcterms:W3CDTF">2017-10-19T13:59:51Z</dcterms:created>
  <dcterms:modified xsi:type="dcterms:W3CDTF">2017-10-19T14:19:33Z</dcterms:modified>
</cp:coreProperties>
</file>